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313" r:id="rId2"/>
    <p:sldId id="400" r:id="rId3"/>
    <p:sldId id="434" r:id="rId4"/>
    <p:sldId id="433" r:id="rId5"/>
    <p:sldId id="401" r:id="rId6"/>
    <p:sldId id="439" r:id="rId7"/>
    <p:sldId id="440" r:id="rId8"/>
    <p:sldId id="406" r:id="rId9"/>
    <p:sldId id="438" r:id="rId10"/>
    <p:sldId id="396" r:id="rId11"/>
    <p:sldId id="407" r:id="rId12"/>
    <p:sldId id="435" r:id="rId13"/>
    <p:sldId id="43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101" d="100"/>
          <a:sy n="101" d="100"/>
        </p:scale>
        <p:origin x="231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jpeg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3.emf"/><Relationship Id="rId10" Type="http://schemas.openxmlformats.org/officeDocument/2006/relationships/image" Target="../media/image30.emf"/><Relationship Id="rId4" Type="http://schemas.openxmlformats.org/officeDocument/2006/relationships/image" Target="../media/image24.jpeg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25" y="204481"/>
            <a:ext cx="8442889" cy="6653519"/>
            <a:chOff x="9525" y="204481"/>
            <a:chExt cx="8442889" cy="66535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389147"/>
              <a:ext cx="8057758" cy="646885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525" y="1317271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93977" y="204481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34243" y="204481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45934" y="204481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706311" y="10625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690512" y="271348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690512" y="434534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690512" y="594862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196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" y="442641"/>
            <a:ext cx="8960856" cy="6400611"/>
            <a:chOff x="76200" y="442641"/>
            <a:chExt cx="8960856" cy="64006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42641"/>
              <a:ext cx="8960856" cy="64006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3534697" y="19812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638800" y="39624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315" y="838200"/>
            <a:ext cx="8996682" cy="5254904"/>
            <a:chOff x="56315" y="838200"/>
            <a:chExt cx="8996682" cy="5254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5" y="838200"/>
              <a:ext cx="8996682" cy="52549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2286000" y="2286000"/>
              <a:ext cx="687355" cy="6873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943600" y="41910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77936</TotalTime>
  <Words>395</Words>
  <Application>Microsoft Office PowerPoint</Application>
  <PresentationFormat>On-screen Show (4:3)</PresentationFormat>
  <Paragraphs>114</Paragraphs>
  <Slides>13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901</cp:revision>
  <dcterms:created xsi:type="dcterms:W3CDTF">2016-02-25T15:43:59Z</dcterms:created>
  <dcterms:modified xsi:type="dcterms:W3CDTF">2019-08-30T13:47:25Z</dcterms:modified>
</cp:coreProperties>
</file>